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49" r:id="rId2"/>
  </p:sldMasterIdLst>
  <p:sldIdLst>
    <p:sldId id="256" r:id="rId3"/>
    <p:sldId id="257"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79DE339E-FA37-46D1-8280-5488A8C72399}"/>
    <pc:docChg chg="undo custSel addSld delSld modSld">
      <pc:chgData name="kishan rai" userId="9a8325d7169af320" providerId="LiveId" clId="{79DE339E-FA37-46D1-8280-5488A8C72399}" dt="2021-05-04T08:36:23.694" v="860" actId="1076"/>
      <pc:docMkLst>
        <pc:docMk/>
      </pc:docMkLst>
      <pc:sldChg chg="modSp mod">
        <pc:chgData name="kishan rai" userId="9a8325d7169af320" providerId="LiveId" clId="{79DE339E-FA37-46D1-8280-5488A8C72399}" dt="2021-05-01T15:30:46.501" v="53" actId="20577"/>
        <pc:sldMkLst>
          <pc:docMk/>
          <pc:sldMk cId="1871107073" sldId="256"/>
        </pc:sldMkLst>
        <pc:spChg chg="mod">
          <ac:chgData name="kishan rai" userId="9a8325d7169af320" providerId="LiveId" clId="{79DE339E-FA37-46D1-8280-5488A8C72399}" dt="2021-05-01T15:30:46.501" v="53" actId="20577"/>
          <ac:spMkLst>
            <pc:docMk/>
            <pc:sldMk cId="1871107073" sldId="256"/>
            <ac:spMk id="6" creationId="{429B27FF-3D0A-4793-8F01-007713DBA150}"/>
          </ac:spMkLst>
        </pc:spChg>
      </pc:sldChg>
      <pc:sldChg chg="del">
        <pc:chgData name="kishan rai" userId="9a8325d7169af320" providerId="LiveId" clId="{79DE339E-FA37-46D1-8280-5488A8C72399}" dt="2021-05-01T15:29:15.685" v="0" actId="2696"/>
        <pc:sldMkLst>
          <pc:docMk/>
          <pc:sldMk cId="318576937" sldId="258"/>
        </pc:sldMkLst>
      </pc:sldChg>
      <pc:sldChg chg="delSp modSp mod">
        <pc:chgData name="kishan rai" userId="9a8325d7169af320" providerId="LiveId" clId="{79DE339E-FA37-46D1-8280-5488A8C72399}" dt="2021-05-01T15:53:41.630" v="138" actId="1076"/>
        <pc:sldMkLst>
          <pc:docMk/>
          <pc:sldMk cId="202002629" sldId="261"/>
        </pc:sldMkLst>
        <pc:spChg chg="del">
          <ac:chgData name="kishan rai" userId="9a8325d7169af320" providerId="LiveId" clId="{79DE339E-FA37-46D1-8280-5488A8C72399}" dt="2021-05-01T15:53:12.554" v="126" actId="21"/>
          <ac:spMkLst>
            <pc:docMk/>
            <pc:sldMk cId="202002629" sldId="261"/>
            <ac:spMk id="2" creationId="{4E45B622-B20E-4851-A4BD-D827031D8A0F}"/>
          </ac:spMkLst>
        </pc:spChg>
        <pc:spChg chg="mod">
          <ac:chgData name="kishan rai" userId="9a8325d7169af320" providerId="LiveId" clId="{79DE339E-FA37-46D1-8280-5488A8C72399}" dt="2021-05-01T15:53:36.730" v="137" actId="1076"/>
          <ac:spMkLst>
            <pc:docMk/>
            <pc:sldMk cId="202002629" sldId="261"/>
            <ac:spMk id="3" creationId="{5AB6C2E7-01DA-4BFB-95CF-5F1250CF5CB4}"/>
          </ac:spMkLst>
        </pc:spChg>
        <pc:spChg chg="mod">
          <ac:chgData name="kishan rai" userId="9a8325d7169af320" providerId="LiveId" clId="{79DE339E-FA37-46D1-8280-5488A8C72399}" dt="2021-05-01T15:53:41.630" v="138" actId="1076"/>
          <ac:spMkLst>
            <pc:docMk/>
            <pc:sldMk cId="202002629" sldId="261"/>
            <ac:spMk id="4" creationId="{456CBF62-3942-45F2-B40C-67D8246D2186}"/>
          </ac:spMkLst>
        </pc:spChg>
      </pc:sldChg>
      <pc:sldChg chg="modSp mod">
        <pc:chgData name="kishan rai" userId="9a8325d7169af320" providerId="LiveId" clId="{79DE339E-FA37-46D1-8280-5488A8C72399}" dt="2021-05-04T07:53:22.003" v="457" actId="1076"/>
        <pc:sldMkLst>
          <pc:docMk/>
          <pc:sldMk cId="2664229996" sldId="263"/>
        </pc:sldMkLst>
        <pc:spChg chg="mod">
          <ac:chgData name="kishan rai" userId="9a8325d7169af320" providerId="LiveId" clId="{79DE339E-FA37-46D1-8280-5488A8C72399}" dt="2021-05-04T07:53:11.916" v="455" actId="1076"/>
          <ac:spMkLst>
            <pc:docMk/>
            <pc:sldMk cId="2664229996" sldId="263"/>
            <ac:spMk id="5" creationId="{459FF574-07E2-4279-BB42-CF849B583976}"/>
          </ac:spMkLst>
        </pc:spChg>
        <pc:picChg chg="mod">
          <ac:chgData name="kishan rai" userId="9a8325d7169af320" providerId="LiveId" clId="{79DE339E-FA37-46D1-8280-5488A8C72399}" dt="2021-05-04T07:53:22.003" v="457" actId="1076"/>
          <ac:picMkLst>
            <pc:docMk/>
            <pc:sldMk cId="2664229996" sldId="263"/>
            <ac:picMk id="4" creationId="{BDA32E8F-2503-4485-8B84-9F18AB3CC414}"/>
          </ac:picMkLst>
        </pc:picChg>
      </pc:sldChg>
      <pc:sldChg chg="modSp mod">
        <pc:chgData name="kishan rai" userId="9a8325d7169af320" providerId="LiveId" clId="{79DE339E-FA37-46D1-8280-5488A8C72399}" dt="2021-05-01T15:36:09.932" v="56" actId="20577"/>
        <pc:sldMkLst>
          <pc:docMk/>
          <pc:sldMk cId="3170692042" sldId="273"/>
        </pc:sldMkLst>
        <pc:spChg chg="mod">
          <ac:chgData name="kishan rai" userId="9a8325d7169af320" providerId="LiveId" clId="{79DE339E-FA37-46D1-8280-5488A8C72399}" dt="2021-05-01T15:36:09.932" v="56" actId="20577"/>
          <ac:spMkLst>
            <pc:docMk/>
            <pc:sldMk cId="3170692042" sldId="273"/>
            <ac:spMk id="3" creationId="{615A3F33-C096-4A4B-A937-55814A4A7BB9}"/>
          </ac:spMkLst>
        </pc:spChg>
      </pc:sldChg>
      <pc:sldChg chg="addSp delSp modSp new mod">
        <pc:chgData name="kishan rai" userId="9a8325d7169af320" providerId="LiveId" clId="{79DE339E-FA37-46D1-8280-5488A8C72399}" dt="2021-05-04T08:08:35.165" v="507" actId="1076"/>
        <pc:sldMkLst>
          <pc:docMk/>
          <pc:sldMk cId="743151661" sldId="276"/>
        </pc:sldMkLst>
        <pc:spChg chg="add mod">
          <ac:chgData name="kishan rai" userId="9a8325d7169af320" providerId="LiveId" clId="{79DE339E-FA37-46D1-8280-5488A8C72399}" dt="2021-05-01T15:58:48.993" v="358" actId="1076"/>
          <ac:spMkLst>
            <pc:docMk/>
            <pc:sldMk cId="743151661" sldId="276"/>
            <ac:spMk id="2" creationId="{C5701D83-6E30-4AE8-83EC-6377569B7526}"/>
          </ac:spMkLst>
        </pc:spChg>
        <pc:spChg chg="add mod">
          <ac:chgData name="kishan rai" userId="9a8325d7169af320" providerId="LiveId" clId="{79DE339E-FA37-46D1-8280-5488A8C72399}" dt="2021-05-01T15:58:42.508" v="357" actId="1076"/>
          <ac:spMkLst>
            <pc:docMk/>
            <pc:sldMk cId="743151661" sldId="276"/>
            <ac:spMk id="3" creationId="{9BBB41F9-0E64-4173-A05B-420BE8EDEAAE}"/>
          </ac:spMkLst>
        </pc:spChg>
        <pc:picChg chg="add del mod">
          <ac:chgData name="kishan rai" userId="9a8325d7169af320" providerId="LiveId" clId="{79DE339E-FA37-46D1-8280-5488A8C72399}" dt="2021-05-04T08:08:01.926" v="501" actId="21"/>
          <ac:picMkLst>
            <pc:docMk/>
            <pc:sldMk cId="743151661" sldId="276"/>
            <ac:picMk id="5" creationId="{E4BFAFC6-FBBC-4C0C-953D-173C335244EB}"/>
          </ac:picMkLst>
        </pc:picChg>
        <pc:picChg chg="add mod">
          <ac:chgData name="kishan rai" userId="9a8325d7169af320" providerId="LiveId" clId="{79DE339E-FA37-46D1-8280-5488A8C72399}" dt="2021-05-04T08:08:35.165" v="507" actId="1076"/>
          <ac:picMkLst>
            <pc:docMk/>
            <pc:sldMk cId="743151661" sldId="276"/>
            <ac:picMk id="7" creationId="{A7566B4C-08EE-406E-ADDB-523A637B5682}"/>
          </ac:picMkLst>
        </pc:picChg>
      </pc:sldChg>
      <pc:sldChg chg="addSp delSp modSp new mod">
        <pc:chgData name="kishan rai" userId="9a8325d7169af320" providerId="LiveId" clId="{79DE339E-FA37-46D1-8280-5488A8C72399}" dt="2021-05-04T08:22:46.822" v="705" actId="20577"/>
        <pc:sldMkLst>
          <pc:docMk/>
          <pc:sldMk cId="3629002541" sldId="277"/>
        </pc:sldMkLst>
        <pc:spChg chg="add mod">
          <ac:chgData name="kishan rai" userId="9a8325d7169af320" providerId="LiveId" clId="{79DE339E-FA37-46D1-8280-5488A8C72399}" dt="2021-05-04T08:17:42.010" v="668" actId="1076"/>
          <ac:spMkLst>
            <pc:docMk/>
            <pc:sldMk cId="3629002541" sldId="277"/>
            <ac:spMk id="2" creationId="{B2AF258B-CDCF-4FE3-ACF0-8B97AAF5B117}"/>
          </ac:spMkLst>
        </pc:spChg>
        <pc:spChg chg="add mod">
          <ac:chgData name="kishan rai" userId="9a8325d7169af320" providerId="LiveId" clId="{79DE339E-FA37-46D1-8280-5488A8C72399}" dt="2021-05-04T08:17:37.235" v="667" actId="1076"/>
          <ac:spMkLst>
            <pc:docMk/>
            <pc:sldMk cId="3629002541" sldId="277"/>
            <ac:spMk id="3" creationId="{302F47BC-9EE4-409B-A1C7-17FACB4EFA28}"/>
          </ac:spMkLst>
        </pc:spChg>
        <pc:spChg chg="add mod">
          <ac:chgData name="kishan rai" userId="9a8325d7169af320" providerId="LiveId" clId="{79DE339E-FA37-46D1-8280-5488A8C72399}" dt="2021-05-04T08:17:33.814" v="666" actId="1076"/>
          <ac:spMkLst>
            <pc:docMk/>
            <pc:sldMk cId="3629002541" sldId="277"/>
            <ac:spMk id="4" creationId="{AAE444C6-1987-47B7-A2EE-DB0E1F0E16E8}"/>
          </ac:spMkLst>
        </pc:spChg>
        <pc:spChg chg="add mod">
          <ac:chgData name="kishan rai" userId="9a8325d7169af320" providerId="LiveId" clId="{79DE339E-FA37-46D1-8280-5488A8C72399}" dt="2021-05-04T08:17:00.132" v="661" actId="1076"/>
          <ac:spMkLst>
            <pc:docMk/>
            <pc:sldMk cId="3629002541" sldId="277"/>
            <ac:spMk id="5" creationId="{E9B2B441-A558-4C7B-8038-25AF9899F970}"/>
          </ac:spMkLst>
        </pc:spChg>
        <pc:spChg chg="add del mod">
          <ac:chgData name="kishan rai" userId="9a8325d7169af320" providerId="LiveId" clId="{79DE339E-FA37-46D1-8280-5488A8C72399}" dt="2021-05-04T08:17:07.241" v="662" actId="1076"/>
          <ac:spMkLst>
            <pc:docMk/>
            <pc:sldMk cId="3629002541" sldId="277"/>
            <ac:spMk id="6" creationId="{FEE7EDB8-E127-4F30-AFAA-ACAE81148A5A}"/>
          </ac:spMkLst>
        </pc:spChg>
        <pc:spChg chg="add del mod">
          <ac:chgData name="kishan rai" userId="9a8325d7169af320" providerId="LiveId" clId="{79DE339E-FA37-46D1-8280-5488A8C72399}" dt="2021-05-04T08:19:09.126" v="671"/>
          <ac:spMkLst>
            <pc:docMk/>
            <pc:sldMk cId="3629002541" sldId="277"/>
            <ac:spMk id="7" creationId="{62F28D82-4671-49FE-AF9F-A6119F02D8B9}"/>
          </ac:spMkLst>
        </pc:spChg>
        <pc:spChg chg="add mod">
          <ac:chgData name="kishan rai" userId="9a8325d7169af320" providerId="LiveId" clId="{79DE339E-FA37-46D1-8280-5488A8C72399}" dt="2021-05-04T08:19:50.960" v="690" actId="1076"/>
          <ac:spMkLst>
            <pc:docMk/>
            <pc:sldMk cId="3629002541" sldId="277"/>
            <ac:spMk id="8" creationId="{5C89C3F3-7725-401F-888F-0ED9ACB0CE3C}"/>
          </ac:spMkLst>
        </pc:spChg>
        <pc:spChg chg="add mod">
          <ac:chgData name="kishan rai" userId="9a8325d7169af320" providerId="LiveId" clId="{79DE339E-FA37-46D1-8280-5488A8C72399}" dt="2021-05-04T08:22:46.822" v="705" actId="20577"/>
          <ac:spMkLst>
            <pc:docMk/>
            <pc:sldMk cId="3629002541" sldId="277"/>
            <ac:spMk id="10" creationId="{FF0B4BEA-07E7-45BB-8F79-0A395F230A50}"/>
          </ac:spMkLst>
        </pc:spChg>
        <pc:picChg chg="add del mod">
          <ac:chgData name="kishan rai" userId="9a8325d7169af320" providerId="LiveId" clId="{79DE339E-FA37-46D1-8280-5488A8C72399}" dt="2021-05-04T08:19:58.510" v="692" actId="21"/>
          <ac:picMkLst>
            <pc:docMk/>
            <pc:sldMk cId="3629002541" sldId="277"/>
            <ac:picMk id="9" creationId="{C913A9F1-3DCF-4E0A-9A84-E96294E9BD69}"/>
          </ac:picMkLst>
        </pc:picChg>
      </pc:sldChg>
      <pc:sldChg chg="addSp modSp new mod">
        <pc:chgData name="kishan rai" userId="9a8325d7169af320" providerId="LiveId" clId="{79DE339E-FA37-46D1-8280-5488A8C72399}" dt="2021-05-04T08:36:23.694" v="860" actId="1076"/>
        <pc:sldMkLst>
          <pc:docMk/>
          <pc:sldMk cId="800588755" sldId="278"/>
        </pc:sldMkLst>
        <pc:spChg chg="add mod">
          <ac:chgData name="kishan rai" userId="9a8325d7169af320" providerId="LiveId" clId="{79DE339E-FA37-46D1-8280-5488A8C72399}" dt="2021-05-04T08:26:11.968" v="745" actId="1076"/>
          <ac:spMkLst>
            <pc:docMk/>
            <pc:sldMk cId="800588755" sldId="278"/>
            <ac:spMk id="2" creationId="{AAB3E651-3BD1-4989-A662-5C0FE12AA4CF}"/>
          </ac:spMkLst>
        </pc:spChg>
        <pc:spChg chg="add mod">
          <ac:chgData name="kishan rai" userId="9a8325d7169af320" providerId="LiveId" clId="{79DE339E-FA37-46D1-8280-5488A8C72399}" dt="2021-05-04T08:36:23.694" v="860" actId="1076"/>
          <ac:spMkLst>
            <pc:docMk/>
            <pc:sldMk cId="800588755" sldId="278"/>
            <ac:spMk id="3" creationId="{E07F8BED-720F-477C-94F7-3558ED33B11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10-02-2024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10-02-2024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3141241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6882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174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9231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10-02-2024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602472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10-02-2024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93449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10-02-2024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521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33785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498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009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85374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749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7269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4103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58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32000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437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10-02-2024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10-02-2024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10-02-2024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10-02-2024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t>10-02-2024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185581495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2A16A3-7464-4EEA-9E12-2FC2B99F4F31}"/>
              </a:ext>
            </a:extLst>
          </p:cNvPr>
          <p:cNvSpPr/>
          <p:nvPr/>
        </p:nvSpPr>
        <p:spPr>
          <a:xfrm>
            <a:off x="10014012" y="301841"/>
            <a:ext cx="1953087" cy="184655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
        <p:nvSpPr>
          <p:cNvPr id="6" name="TextBox 5">
            <a:extLst>
              <a:ext uri="{FF2B5EF4-FFF2-40B4-BE49-F238E27FC236}">
                <a16:creationId xmlns:a16="http://schemas.microsoft.com/office/drawing/2014/main" id="{429B27FF-3D0A-4793-8F01-007713DBA150}"/>
              </a:ext>
            </a:extLst>
          </p:cNvPr>
          <p:cNvSpPr txBox="1"/>
          <p:nvPr/>
        </p:nvSpPr>
        <p:spPr>
          <a:xfrm>
            <a:off x="468553" y="5415804"/>
            <a:ext cx="4900474"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Guide : Ms. Nandini Sharma</a:t>
            </a:r>
          </a:p>
          <a:p>
            <a:r>
              <a:rPr lang="en-IN" b="1" dirty="0">
                <a:latin typeface="Times New Roman" panose="02020603050405020304" pitchFamily="18" charset="0"/>
                <a:cs typeface="Times New Roman" panose="02020603050405020304" pitchFamily="18" charset="0"/>
              </a:rPr>
              <a:t>Presented By : </a:t>
            </a:r>
            <a:r>
              <a:rPr lang="en-IN" b="1" dirty="0" err="1" smtClean="0">
                <a:latin typeface="Times New Roman" panose="02020603050405020304" pitchFamily="18" charset="0"/>
                <a:cs typeface="Times New Roman" panose="02020603050405020304" pitchFamily="18" charset="0"/>
              </a:rPr>
              <a:t>Shivam</a:t>
            </a:r>
            <a:r>
              <a:rPr lang="en-IN" b="1" dirty="0" smtClean="0">
                <a:latin typeface="Times New Roman" panose="02020603050405020304" pitchFamily="18" charset="0"/>
                <a:cs typeface="Times New Roman" panose="02020603050405020304" pitchFamily="18" charset="0"/>
              </a:rPr>
              <a:t> Singh</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Class : B.Tech </a:t>
            </a:r>
            <a:r>
              <a:rPr lang="en-IN" b="1" dirty="0" smtClean="0">
                <a:latin typeface="Times New Roman" panose="02020603050405020304" pitchFamily="18" charset="0"/>
                <a:cs typeface="Times New Roman" panose="02020603050405020304" pitchFamily="18" charset="0"/>
              </a:rPr>
              <a:t>CSE</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Roll No. : </a:t>
            </a:r>
            <a:r>
              <a:rPr lang="en-IN" b="1" dirty="0" smtClean="0">
                <a:latin typeface="Times New Roman" panose="02020603050405020304" pitchFamily="18" charset="0"/>
                <a:cs typeface="Times New Roman" panose="02020603050405020304" pitchFamily="18" charset="0"/>
              </a:rPr>
              <a:t>12015818</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id="{5239DACE-CF68-457A-B452-1ED5C18BD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0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TM04033925[[fn=Droplet]]</Template>
  <TotalTime>446</TotalTime>
  <Words>1057</Words>
  <Application>Microsoft Office PowerPoint</Application>
  <PresentationFormat>Widescreen</PresentationFormat>
  <Paragraphs>161</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Algerian</vt:lpstr>
      <vt:lpstr>arial</vt:lpstr>
      <vt:lpstr>arial</vt:lpstr>
      <vt:lpstr>Calibri</vt:lpstr>
      <vt:lpstr>Calibri Light</vt:lpstr>
      <vt:lpstr>Consolas</vt:lpstr>
      <vt:lpstr>Times New Roman</vt:lpstr>
      <vt:lpstr>Tw Cen MT</vt:lpstr>
      <vt:lpstr>Wingdings</vt:lpstr>
      <vt:lpstr>Droplet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HP</cp:lastModifiedBy>
  <cp:revision>27</cp:revision>
  <dcterms:created xsi:type="dcterms:W3CDTF">2021-05-01T09:15:45Z</dcterms:created>
  <dcterms:modified xsi:type="dcterms:W3CDTF">2024-02-10T10:27:00Z</dcterms:modified>
</cp:coreProperties>
</file>